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17"/>
  </p:notesMasterIdLst>
  <p:handoutMasterIdLst>
    <p:handoutMasterId r:id="rId18"/>
  </p:handoutMasterIdLst>
  <p:sldIdLst>
    <p:sldId id="256" r:id="rId6"/>
    <p:sldId id="264" r:id="rId7"/>
    <p:sldId id="257" r:id="rId8"/>
    <p:sldId id="267" r:id="rId9"/>
    <p:sldId id="258" r:id="rId10"/>
    <p:sldId id="260" r:id="rId11"/>
    <p:sldId id="262" r:id="rId12"/>
    <p:sldId id="268" r:id="rId13"/>
    <p:sldId id="261" r:id="rId14"/>
    <p:sldId id="263" r:id="rId15"/>
    <p:sldId id="265" r:id="rId16"/>
  </p:sldIdLst>
  <p:sldSz cx="12192000" cy="6858000"/>
  <p:notesSz cx="7010400" cy="92964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0AE"/>
    <a:srgbClr val="EC4B2F"/>
    <a:srgbClr val="000000"/>
    <a:srgbClr val="4B2B4B"/>
    <a:srgbClr val="50C6DD"/>
    <a:srgbClr val="D1CAD2"/>
    <a:srgbClr val="B7A9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54" autoAdjust="0"/>
  </p:normalViewPr>
  <p:slideViewPr>
    <p:cSldViewPr showGuides="1">
      <p:cViewPr varScale="1">
        <p:scale>
          <a:sx n="99" d="100"/>
          <a:sy n="99" d="100"/>
        </p:scale>
        <p:origin x="108" y="1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80" d="100"/>
          <a:sy n="80" d="100"/>
        </p:scale>
        <p:origin x="-2022" y="-90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7F1A4A96-82D9-489B-915B-218BDB102403}" type="datetimeFigureOut">
              <a:rPr lang="nl-BE" smtClean="0"/>
              <a:pPr/>
              <a:t>13/06/2021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D17EFB8-940B-4475-A4F4-BBE959E16336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11487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1925427-6E8A-463A-9752-7D22F5CAF14A}" type="datetimeFigureOut">
              <a:rPr lang="nl-BE" smtClean="0"/>
              <a:pPr/>
              <a:t>13/06/2021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9ED9555-764A-4B78-873A-3D7406AAEA2B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61538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Basic">
    <p:bg bwMode="gray">
      <p:bgPr>
        <a:solidFill>
          <a:srgbClr val="00A0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958000"/>
            <a:ext cx="12192000" cy="9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8000" rIns="0" bIns="18000" rtlCol="0" anchor="ctr"/>
          <a:lstStyle/>
          <a:p>
            <a:pPr algn="ctr"/>
            <a:endParaRPr lang="nl-BE" sz="11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6084000"/>
            <a:ext cx="2640000" cy="432000"/>
          </a:xfrm>
          <a:prstGeom prst="rect">
            <a:avLst/>
          </a:prstGeom>
          <a:solidFill>
            <a:srgbClr val="EC4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357192"/>
            <a:ext cx="12192000" cy="1800000"/>
          </a:xfrm>
          <a:noFill/>
        </p:spPr>
        <p:txBody>
          <a:bodyPr wrap="square" lIns="720000" tIns="180000" rIns="720000" bIns="540000">
            <a:noAutofit/>
          </a:bodyPr>
          <a:lstStyle>
            <a:lvl1pPr marL="0" indent="0" algn="ctr">
              <a:buNone/>
              <a:defRPr sz="3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  <a:endParaRPr lang="nl-BE" dirty="0"/>
          </a:p>
        </p:txBody>
      </p:sp>
      <p:sp>
        <p:nvSpPr>
          <p:cNvPr id="154" name="Title 153"/>
          <p:cNvSpPr>
            <a:spLocks noGrp="1"/>
          </p:cNvSpPr>
          <p:nvPr>
            <p:ph type="title"/>
          </p:nvPr>
        </p:nvSpPr>
        <p:spPr>
          <a:xfrm>
            <a:off x="0" y="1556992"/>
            <a:ext cx="12192000" cy="1800000"/>
          </a:xfrm>
          <a:noFill/>
        </p:spPr>
        <p:txBody>
          <a:bodyPr lIns="720000" tIns="540000" rIns="720000" bIns="180000" anchor="b" anchorCtr="0">
            <a:noAutofit/>
          </a:bodyPr>
          <a:lstStyle>
            <a:lvl1pPr algn="ctr">
              <a:lnSpc>
                <a:spcPct val="90000"/>
              </a:lnSpc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solidFill>
            <a:srgbClr val="EC4B2F"/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solidFill>
            <a:srgbClr val="00A0AE"/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B80295F-48CD-49FC-897A-CCEC919B8070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10" name="Picture 9" descr="TM_logo_vignet_ppt.jpg"/>
          <p:cNvPicPr>
            <a:picLocks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80001" y="360000"/>
            <a:ext cx="2157153" cy="1155192"/>
          </a:xfrm>
          <a:prstGeom prst="rect">
            <a:avLst/>
          </a:prstGeom>
        </p:spPr>
      </p:pic>
      <p:sp>
        <p:nvSpPr>
          <p:cNvPr id="14" name="Date Placeholder 13"/>
          <p:cNvSpPr>
            <a:spLocks noGrp="1"/>
          </p:cNvSpPr>
          <p:nvPr>
            <p:ph type="dt" sz="half" idx="13"/>
          </p:nvPr>
        </p:nvSpPr>
        <p:spPr>
          <a:xfrm>
            <a:off x="1007435" y="6570001"/>
            <a:ext cx="109119" cy="200055"/>
          </a:xfrm>
          <a:solidFill>
            <a:schemeClr val="tx1"/>
          </a:solidFill>
        </p:spPr>
        <p:txBody>
          <a:bodyPr/>
          <a:lstStyle>
            <a:lvl1pPr>
              <a:defRPr sz="1300">
                <a:solidFill>
                  <a:srgbClr val="00A0AE"/>
                </a:solidFill>
              </a:defRPr>
            </a:lvl1pPr>
          </a:lstStyle>
          <a:p>
            <a:pPr algn="l"/>
            <a:endParaRPr lang="nl-BE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5661248"/>
            <a:ext cx="12192000" cy="288032"/>
          </a:xfrm>
          <a:prstGeom prst="rect">
            <a:avLst/>
          </a:prstGeom>
          <a:solidFill>
            <a:srgbClr val="00A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 descr="image_preview.png"/>
          <p:cNvPicPr>
            <a:picLocks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645733" y="6192000"/>
            <a:ext cx="1138899" cy="432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52000"/>
            <a:ext cx="12192000" cy="4428000"/>
          </a:xfrm>
        </p:spPr>
        <p:txBody>
          <a:bodyPr bIns="144000"/>
          <a:lstStyle>
            <a:lvl1pPr marL="323850" indent="-323850">
              <a:spcBef>
                <a:spcPts val="400"/>
              </a:spcBef>
              <a:spcAft>
                <a:spcPts val="400"/>
              </a:spcAft>
              <a:buClrTx/>
              <a:defRPr/>
            </a:lvl1pPr>
            <a:lvl2pPr marL="723900" indent="-368300">
              <a:spcBef>
                <a:spcPts val="400"/>
              </a:spcBef>
              <a:spcAft>
                <a:spcPts val="400"/>
              </a:spcAft>
              <a:buClrTx/>
              <a:defRPr sz="2500"/>
            </a:lvl2pPr>
            <a:lvl3pPr marL="982663" indent="-258763">
              <a:spcBef>
                <a:spcPts val="400"/>
              </a:spcBef>
              <a:spcAft>
                <a:spcPts val="400"/>
              </a:spcAft>
              <a:buClrTx/>
              <a:defRPr sz="2300"/>
            </a:lvl3pPr>
            <a:lvl4pPr marL="1255713" indent="-273050">
              <a:spcBef>
                <a:spcPts val="400"/>
              </a:spcBef>
              <a:spcAft>
                <a:spcPts val="400"/>
              </a:spcAft>
              <a:buClrTx/>
              <a:defRPr sz="2000"/>
            </a:lvl4pPr>
            <a:lvl5pPr marL="1609725" indent="-258763">
              <a:spcBef>
                <a:spcPts val="600"/>
              </a:spcBef>
              <a:spcAft>
                <a:spcPts val="600"/>
              </a:spcAft>
              <a:defRPr sz="17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lIns="360000" tIns="180000" rIns="360000" bIns="144000"/>
          <a:lstStyle>
            <a:lvl1pPr>
              <a:defRPr>
                <a:solidFill>
                  <a:srgbClr val="00A0AE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40000" y="1141200"/>
            <a:ext cx="11664000" cy="0"/>
          </a:xfrm>
          <a:prstGeom prst="line">
            <a:avLst/>
          </a:prstGeom>
          <a:ln w="6350">
            <a:solidFill>
              <a:srgbClr val="00A0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algn="l"/>
            <a:endParaRPr lang="nl-B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52000"/>
            <a:ext cx="12192000" cy="4734000"/>
          </a:xfrm>
        </p:spPr>
        <p:txBody>
          <a:bodyPr bIns="144000" numCol="2" spcCol="360000" anchor="ctr" anchorCtr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lIns="360000" tIns="180000" rIns="360000" bIns="144000"/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40000" y="1141200"/>
            <a:ext cx="11664000" cy="0"/>
          </a:xfrm>
          <a:prstGeom prst="line">
            <a:avLst/>
          </a:prstGeom>
          <a:ln w="6350">
            <a:solidFill>
              <a:srgbClr val="00A0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endParaRPr lang="nl-BE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tent |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152000"/>
            <a:ext cx="5904000" cy="1097992"/>
          </a:xfrm>
        </p:spPr>
        <p:txBody>
          <a:bodyPr lIns="252000" tIns="252000" rIns="0" bIns="0" anchor="t" anchorCtr="0">
            <a:noAutofit/>
          </a:bodyPr>
          <a:lstStyle>
            <a:lvl1pPr marL="0" indent="0">
              <a:buNone/>
              <a:defRPr sz="2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0" y="2285992"/>
            <a:ext cx="5904000" cy="3600000"/>
          </a:xfrm>
        </p:spPr>
        <p:txBody>
          <a:bodyPr lIns="252000" tIns="0" rIns="0"/>
          <a:lstStyle>
            <a:lvl1pPr>
              <a:defRPr sz="2600"/>
            </a:lvl1pPr>
            <a:lvl2pPr>
              <a:defRPr sz="2300"/>
            </a:lvl2pPr>
            <a:lvl3pPr>
              <a:defRPr sz="2000"/>
            </a:lvl3pPr>
            <a:lvl4pPr>
              <a:defRPr sz="17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88043" y="1152000"/>
            <a:ext cx="5904000" cy="1097992"/>
          </a:xfrm>
        </p:spPr>
        <p:txBody>
          <a:bodyPr lIns="0" tIns="252000" rIns="252000" bIns="0" anchor="t" anchorCtr="0">
            <a:normAutofit/>
          </a:bodyPr>
          <a:lstStyle>
            <a:lvl1pPr marL="0" indent="0">
              <a:buNone/>
              <a:defRPr sz="2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88043" y="2285992"/>
            <a:ext cx="5904000" cy="3600000"/>
          </a:xfrm>
        </p:spPr>
        <p:txBody>
          <a:bodyPr lIns="0" tIns="0" rIns="252000"/>
          <a:lstStyle>
            <a:lvl1pPr>
              <a:defRPr sz="2600"/>
            </a:lvl1pPr>
            <a:lvl2pPr>
              <a:defRPr sz="2300"/>
            </a:lvl2pPr>
            <a:lvl3pPr>
              <a:defRPr sz="2000"/>
            </a:lvl3pPr>
            <a:lvl4pPr>
              <a:defRPr sz="17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40000" y="1141200"/>
            <a:ext cx="11664000" cy="0"/>
          </a:xfrm>
          <a:prstGeom prst="line">
            <a:avLst/>
          </a:prstGeom>
          <a:ln w="6350">
            <a:solidFill>
              <a:srgbClr val="4B2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endParaRPr lang="nl-BE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1 Pictur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494" y="1152000"/>
            <a:ext cx="6762797" cy="4734000"/>
          </a:xfrm>
        </p:spPr>
        <p:txBody>
          <a:bodyPr lIns="0" rIns="0" bIns="144000"/>
          <a:lstStyle>
            <a:lvl2pPr algn="l">
              <a:defRPr/>
            </a:lvl2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lIns="360000" tIns="180000" rIns="360000" bIns="144000"/>
          <a:lstStyle>
            <a:lvl1pPr>
              <a:defRPr>
                <a:solidFill>
                  <a:srgbClr val="50C6DD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240000" y="1141200"/>
            <a:ext cx="11664000" cy="0"/>
          </a:xfrm>
          <a:prstGeom prst="line">
            <a:avLst/>
          </a:prstGeom>
          <a:ln w="6350">
            <a:solidFill>
              <a:srgbClr val="4B2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87"/>
          <p:cNvSpPr>
            <a:spLocks noGrp="1"/>
          </p:cNvSpPr>
          <p:nvPr>
            <p:ph type="pic" sz="quarter" idx="10"/>
          </p:nvPr>
        </p:nvSpPr>
        <p:spPr>
          <a:xfrm>
            <a:off x="240000" y="1152000"/>
            <a:ext cx="4571989" cy="4734000"/>
          </a:xfrm>
        </p:spPr>
        <p:txBody>
          <a:bodyPr>
            <a:normAutofit/>
          </a:bodyPr>
          <a:lstStyle>
            <a:lvl1pPr>
              <a:buNone/>
              <a:defRPr sz="1000"/>
            </a:lvl1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algn="l"/>
            <a:endParaRPr lang="nl-BE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nl-B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l"/>
            <a:endParaRPr lang="nl-B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0" y="1"/>
            <a:ext cx="12192000" cy="5929313"/>
          </a:xfrm>
        </p:spPr>
        <p:txBody>
          <a:bodyPr/>
          <a:lstStyle>
            <a:lvl1pPr>
              <a:buClrTx/>
              <a:defRPr>
                <a:solidFill>
                  <a:srgbClr val="000000"/>
                </a:solidFill>
              </a:defRPr>
            </a:lvl1pPr>
            <a:lvl2pPr>
              <a:buClrTx/>
              <a:defRPr>
                <a:solidFill>
                  <a:srgbClr val="000000"/>
                </a:solidFill>
              </a:defRPr>
            </a:lvl2pPr>
            <a:lvl3pPr>
              <a:buClrTx/>
              <a:defRPr>
                <a:solidFill>
                  <a:srgbClr val="000000"/>
                </a:solidFill>
              </a:defRPr>
            </a:lvl3pPr>
            <a:lvl4pPr>
              <a:buClrTx/>
              <a:defRPr>
                <a:solidFill>
                  <a:srgbClr val="000000"/>
                </a:solidFill>
              </a:defRPr>
            </a:lvl4pPr>
            <a:lvl5pPr>
              <a:buClrTx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1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l"/>
            <a:endParaRPr lang="nl-BE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2192000" cy="5929313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58024"/>
            <a:ext cx="12192000" cy="900000"/>
          </a:xfrm>
          <a:prstGeom prst="rect">
            <a:avLst/>
          </a:prstGeom>
          <a:solidFill>
            <a:srgbClr val="EC4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8000" rIns="0" bIns="18000" rtlCol="0" anchor="ctr"/>
          <a:lstStyle/>
          <a:p>
            <a:pPr algn="ctr"/>
            <a:endParaRPr lang="nl-BE" sz="1100" dirty="0">
              <a:solidFill>
                <a:schemeClr val="bg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0" y="6084000"/>
            <a:ext cx="2640000" cy="4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7435" y="6084000"/>
            <a:ext cx="5376565" cy="432000"/>
          </a:xfrm>
          <a:prstGeom prst="rect">
            <a:avLst/>
          </a:prstGeom>
          <a:solidFill>
            <a:schemeClr val="bg1"/>
          </a:solidFill>
        </p:spPr>
        <p:txBody>
          <a:bodyPr wrap="square" lIns="144000" tIns="0" rIns="144000" bIns="0" anchor="ctr" anchorCtr="0">
            <a:noAutofit/>
          </a:bodyPr>
          <a:lstStyle>
            <a:lvl1pPr algn="l">
              <a:lnSpc>
                <a:spcPct val="90000"/>
              </a:lnSpc>
              <a:defRPr sz="1500">
                <a:solidFill>
                  <a:srgbClr val="00A0AE"/>
                </a:solidFill>
                <a:latin typeface="Trebuchet MS" pitchFamily="34" charset="0"/>
              </a:defRPr>
            </a:lvl1pPr>
          </a:lstStyle>
          <a:p>
            <a:endParaRPr lang="nl-BE" dirty="0"/>
          </a:p>
        </p:txBody>
      </p:sp>
      <p:sp>
        <p:nvSpPr>
          <p:cNvPr id="86" name="Slide Number Placeholder 85"/>
          <p:cNvSpPr>
            <a:spLocks noGrp="1"/>
          </p:cNvSpPr>
          <p:nvPr>
            <p:ph type="sldNum" sz="quarter" idx="4"/>
          </p:nvPr>
        </p:nvSpPr>
        <p:spPr>
          <a:xfrm>
            <a:off x="480000" y="6084000"/>
            <a:ext cx="480000" cy="667148"/>
          </a:xfrm>
          <a:prstGeom prst="rect">
            <a:avLst/>
          </a:prstGeom>
          <a:solidFill>
            <a:srgbClr val="00A0AE"/>
          </a:solidFill>
        </p:spPr>
        <p:txBody>
          <a:bodyPr vert="horz" wrap="none" lIns="0" tIns="108000" rIns="0" bIns="0" rtlCol="0" anchor="ctr" anchorCtr="0">
            <a:noAutofit/>
          </a:bodyPr>
          <a:lstStyle>
            <a:lvl1pPr algn="ctr">
              <a:defRPr sz="2000" b="0">
                <a:solidFill>
                  <a:schemeClr val="bg1"/>
                </a:solidFill>
                <a:latin typeface="Trebuchet MS" pitchFamily="34" charset="0"/>
              </a:defRPr>
            </a:lvl1pPr>
          </a:lstStyle>
          <a:p>
            <a:fld id="{3B80295F-48CD-49FC-897A-CCEC919B8070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2984"/>
          </a:xfrm>
          <a:prstGeom prst="rect">
            <a:avLst/>
          </a:prstGeom>
          <a:ln w="0">
            <a:noFill/>
          </a:ln>
        </p:spPr>
        <p:txBody>
          <a:bodyPr vert="horz" lIns="360000" tIns="180000" rIns="360000" bIns="144000" rtlCol="0" anchor="ctr">
            <a:no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152000"/>
            <a:ext cx="12192000" cy="4428000"/>
          </a:xfrm>
          <a:prstGeom prst="rect">
            <a:avLst/>
          </a:prstGeom>
        </p:spPr>
        <p:txBody>
          <a:bodyPr vert="horz" lIns="432000" tIns="252000" rIns="43200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0" name="Date Placeholder 3"/>
          <p:cNvSpPr>
            <a:spLocks noGrp="1"/>
          </p:cNvSpPr>
          <p:nvPr>
            <p:ph type="dt" sz="half" idx="2"/>
          </p:nvPr>
        </p:nvSpPr>
        <p:spPr>
          <a:xfrm>
            <a:off x="1007435" y="6570001"/>
            <a:ext cx="109119" cy="200055"/>
          </a:xfrm>
          <a:prstGeom prst="rect">
            <a:avLst/>
          </a:prstGeom>
          <a:solidFill>
            <a:srgbClr val="EC4B2F"/>
          </a:solidFill>
        </p:spPr>
        <p:txBody>
          <a:bodyPr wrap="none" lIns="108000" tIns="0" rIns="0" bIns="0" anchor="b" anchorCtr="0">
            <a:spAutoFit/>
          </a:bodyPr>
          <a:lstStyle>
            <a:lvl1pPr algn="r">
              <a:defRPr sz="1300">
                <a:solidFill>
                  <a:schemeClr val="bg1"/>
                </a:solidFill>
                <a:latin typeface="Trebuchet MS" pitchFamily="34" charset="0"/>
              </a:defRPr>
            </a:lvl1pPr>
          </a:lstStyle>
          <a:p>
            <a:pPr algn="l"/>
            <a:endParaRPr lang="nl-BE" dirty="0"/>
          </a:p>
        </p:txBody>
      </p:sp>
      <p:pic>
        <p:nvPicPr>
          <p:cNvPr id="9" name="Picture 8" descr="tm_rgb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00456" y="5976000"/>
            <a:ext cx="1650076" cy="8645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78" r:id="rId3"/>
    <p:sldLayoutId id="2147483653" r:id="rId4"/>
    <p:sldLayoutId id="2147483679" r:id="rId5"/>
    <p:sldLayoutId id="2147483688" r:id="rId6"/>
    <p:sldLayoutId id="2147483687" r:id="rId7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 cap="all" baseline="0">
          <a:solidFill>
            <a:srgbClr val="EC4B2F"/>
          </a:solidFill>
          <a:latin typeface="Trebuchet MS" pitchFamily="34" charset="0"/>
          <a:ea typeface="+mj-ea"/>
          <a:cs typeface="+mj-cs"/>
        </a:defRPr>
      </a:lvl1pPr>
    </p:titleStyle>
    <p:bodyStyle>
      <a:lvl1pPr marL="355600" indent="-35560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Tx/>
        <a:buSzPct val="90000"/>
        <a:buFont typeface="Verdana" pitchFamily="34" charset="0"/>
        <a:buChar char="•"/>
        <a:defRPr sz="3000" kern="1200">
          <a:solidFill>
            <a:srgbClr val="000000"/>
          </a:solidFill>
          <a:latin typeface="Trebuchet MS" pitchFamily="34" charset="0"/>
          <a:ea typeface="+mn-ea"/>
          <a:cs typeface="+mn-cs"/>
        </a:defRPr>
      </a:lvl1pPr>
      <a:lvl2pPr marL="723900" indent="-36830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Tx/>
        <a:buFont typeface="Arial" pitchFamily="34" charset="0"/>
        <a:buChar char="−"/>
        <a:defRPr sz="2700" kern="1200">
          <a:solidFill>
            <a:srgbClr val="000000"/>
          </a:solidFill>
          <a:latin typeface="Trebuchet MS" pitchFamily="34" charset="0"/>
          <a:ea typeface="+mn-ea"/>
          <a:cs typeface="+mn-cs"/>
        </a:defRPr>
      </a:lvl2pPr>
      <a:lvl3pPr marL="982663" indent="-258763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Tx/>
        <a:buFont typeface="Arial" pitchFamily="34" charset="0"/>
        <a:buChar char="•"/>
        <a:defRPr sz="2400" kern="1200">
          <a:solidFill>
            <a:srgbClr val="000000"/>
          </a:solidFill>
          <a:latin typeface="Trebuchet MS" pitchFamily="34" charset="0"/>
          <a:ea typeface="+mn-ea"/>
          <a:cs typeface="+mn-cs"/>
        </a:defRPr>
      </a:lvl3pPr>
      <a:lvl4pPr marL="1255713" indent="-27305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Tx/>
        <a:buFont typeface="Arial" pitchFamily="34" charset="0"/>
        <a:buChar char="»"/>
        <a:defRPr sz="2100" kern="1200">
          <a:solidFill>
            <a:srgbClr val="000000"/>
          </a:solidFill>
          <a:latin typeface="Trebuchet MS" pitchFamily="34" charset="0"/>
          <a:ea typeface="+mn-ea"/>
          <a:cs typeface="+mn-cs"/>
        </a:defRPr>
      </a:lvl4pPr>
      <a:lvl5pPr marL="1609725" indent="-258763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>
          <a:schemeClr val="tx1"/>
        </a:buClr>
        <a:buFont typeface="Arial" pitchFamily="34" charset="0"/>
        <a:buNone/>
        <a:defRPr sz="2000" kern="1200">
          <a:solidFill>
            <a:schemeClr val="accent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Antwerp Space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Efuse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</a:t>
            </a:fld>
            <a:endParaRPr lang="nl-BE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76F0C6-3285-4A00-938C-A40E98DE9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8D9DF-1F2F-4806-BE3B-10F6ED43F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Planning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C5763-282A-4962-A369-A23C19E38D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10</a:t>
            </a:fld>
            <a:endParaRPr lang="nl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190CC-2D86-4690-B266-249D0EA1C6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148B15-ECAA-446B-9429-F9036E088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874"/>
            <a:ext cx="12192000" cy="507825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58CD223-20AC-4550-A853-790A5700CEF3}"/>
              </a:ext>
            </a:extLst>
          </p:cNvPr>
          <p:cNvCxnSpPr>
            <a:cxnSpLocks/>
          </p:cNvCxnSpPr>
          <p:nvPr/>
        </p:nvCxnSpPr>
        <p:spPr>
          <a:xfrm>
            <a:off x="7680176" y="980728"/>
            <a:ext cx="0" cy="49873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604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4B14B764-19C9-4287-A8A4-59C05CC626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10673D-07F6-42F3-9844-D214F40D6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Vragen?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62D5E-5B77-4CD2-BD49-F158A7C7346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07C7D-88A8-4D46-BBCD-D14CD87AD5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10226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83AA01E-47BA-445B-836B-67D74F673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150" dirty="0"/>
              <a:t>Voltage limit</a:t>
            </a:r>
          </a:p>
          <a:p>
            <a:r>
              <a:rPr lang="en-150" dirty="0"/>
              <a:t>Under voltage dropout</a:t>
            </a:r>
          </a:p>
          <a:p>
            <a:r>
              <a:rPr lang="en-150" dirty="0"/>
              <a:t>Current limit</a:t>
            </a:r>
          </a:p>
          <a:p>
            <a:r>
              <a:rPr lang="en-150" dirty="0"/>
              <a:t>Reverse polarization protection</a:t>
            </a:r>
          </a:p>
          <a:p>
            <a:r>
              <a:rPr lang="en-150" dirty="0"/>
              <a:t>Soft start</a:t>
            </a:r>
          </a:p>
          <a:p>
            <a:r>
              <a:rPr lang="en-150" dirty="0"/>
              <a:t>ON/OFF switching</a:t>
            </a:r>
          </a:p>
          <a:p>
            <a:r>
              <a:rPr lang="en-150" dirty="0"/>
              <a:t>Current monitoring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71141B-29DB-4BD7-93C7-AA18321D3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is een </a:t>
            </a:r>
            <a:r>
              <a:rPr lang="nl-BE" dirty="0" err="1"/>
              <a:t>efuse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B5645-9201-4620-8833-49AE370B1A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</a:t>
            </a:fld>
            <a:endParaRPr lang="nl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BA460-441E-4724-8225-A7D24192CB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19126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14318" y="1142984"/>
            <a:ext cx="6762797" cy="4734000"/>
          </a:xfrm>
        </p:spPr>
        <p:txBody>
          <a:bodyPr>
            <a:normAutofit/>
          </a:bodyPr>
          <a:lstStyle/>
          <a:p>
            <a:r>
              <a:rPr lang="nl-BE" sz="2600" dirty="0"/>
              <a:t>Extra laag veiligheid</a:t>
            </a:r>
          </a:p>
          <a:p>
            <a:r>
              <a:rPr lang="nl-BE" sz="2600" dirty="0"/>
              <a:t>Gemaakt naar voedingen met LCL klasse 1,2 en 3.</a:t>
            </a:r>
          </a:p>
          <a:p>
            <a:r>
              <a:rPr lang="nl-BE" sz="2600" dirty="0"/>
              <a:t>Mogelijkheid voor 5V, 12V en 22V tot 38V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2984"/>
          </a:xfrm>
        </p:spPr>
        <p:txBody>
          <a:bodyPr anchor="ctr">
            <a:normAutofit/>
          </a:bodyPr>
          <a:lstStyle/>
          <a:p>
            <a:r>
              <a:rPr lang="nl-BE" dirty="0"/>
              <a:t>doel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1DB269-DCB8-4A73-976C-7DC0DDBB5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115" y="1412776"/>
            <a:ext cx="4968552" cy="234764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80000" y="6084000"/>
            <a:ext cx="480000" cy="667148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3B80295F-48CD-49FC-897A-CCEC919B8070}" type="slidenum">
              <a:rPr lang="nl-BE" smtClean="0"/>
              <a:pPr>
                <a:spcAft>
                  <a:spcPts val="600"/>
                </a:spcAft>
              </a:pPr>
              <a:t>3</a:t>
            </a:fld>
            <a:endParaRPr lang="nl-BE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F808F426-8E25-40E4-968B-2CA0326987E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007435" y="6084000"/>
            <a:ext cx="5376565" cy="432000"/>
          </a:xfrm>
        </p:spPr>
        <p:txBody>
          <a:bodyPr/>
          <a:lstStyle/>
          <a:p>
            <a:endParaRPr lang="nl-B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70CB53F-5E1F-4368-BF2E-2FEDC1C03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150" dirty="0"/>
              <a:t>TI TPS2660</a:t>
            </a:r>
          </a:p>
          <a:p>
            <a:r>
              <a:rPr lang="en-150" dirty="0"/>
              <a:t>ST STEF01</a:t>
            </a:r>
          </a:p>
          <a:p>
            <a:r>
              <a:rPr lang="en-150" dirty="0"/>
              <a:t>TI TPS2663</a:t>
            </a:r>
            <a:endParaRPr lang="nl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3F1589-6A40-4CD2-B256-37E5BA3DA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150" dirty="0" err="1"/>
              <a:t>Efuse</a:t>
            </a:r>
            <a:r>
              <a:rPr lang="en-150" dirty="0"/>
              <a:t> IC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6A83C-A534-41D2-88D7-219C891ADD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</a:t>
            </a:fld>
            <a:endParaRPr lang="nl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AC947-78E9-4293-B73E-171D46A184B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1FE31F-D8D1-4114-9F1A-4588507B7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992" y="342000"/>
            <a:ext cx="6096000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68B643-84FB-4170-BD64-268841016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752" y="3282939"/>
            <a:ext cx="3441271" cy="276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99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BB7D577-A58D-46B1-9A7C-98EB2DCFF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eerste</a:t>
            </a:r>
            <a:r>
              <a:rPr lang="en-150" dirty="0"/>
              <a:t> </a:t>
            </a:r>
            <a:r>
              <a:rPr lang="nl-BE" dirty="0"/>
              <a:t>prototype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822A4C-BC3C-4B60-8672-1AE92E8510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5</a:t>
            </a:fld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A3EB49-15CD-4027-8E45-C68B4F41DDB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DDAB68-AA9B-4E14-8331-9AD636279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1142984"/>
            <a:ext cx="984885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685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0C31FF-A802-4643-9AF8-FC6FF51AF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33C9C7-2F64-4866-BC65-2FCCCE19A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Digital</a:t>
            </a:r>
            <a:r>
              <a:rPr lang="en-150" dirty="0"/>
              <a:t> interface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1A885-D547-492D-BD0A-9626C5751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6</a:t>
            </a:fld>
            <a:endParaRPr lang="nl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E4BF8-B1A7-4A6D-91FC-3131DBECB7B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3BD118-D505-465B-A376-6D6F283B7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931544"/>
            <a:ext cx="6302877" cy="4868911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51586CE-22D7-4FF5-86FB-C966EB2EB2B9}"/>
              </a:ext>
            </a:extLst>
          </p:cNvPr>
          <p:cNvSpPr/>
          <p:nvPr/>
        </p:nvSpPr>
        <p:spPr>
          <a:xfrm rot="21430527">
            <a:off x="5080535" y="2804995"/>
            <a:ext cx="1042151" cy="2649779"/>
          </a:xfrm>
          <a:custGeom>
            <a:avLst/>
            <a:gdLst>
              <a:gd name="connsiteX0" fmla="*/ 534075 w 1322550"/>
              <a:gd name="connsiteY0" fmla="*/ 0 h 2649779"/>
              <a:gd name="connsiteX1" fmla="*/ 760652 w 1322550"/>
              <a:gd name="connsiteY1" fmla="*/ 24276 h 2649779"/>
              <a:gd name="connsiteX2" fmla="*/ 1019597 w 1322550"/>
              <a:gd name="connsiteY2" fmla="*/ 32368 h 2649779"/>
              <a:gd name="connsiteX3" fmla="*/ 1173345 w 1322550"/>
              <a:gd name="connsiteY3" fmla="*/ 24276 h 2649779"/>
              <a:gd name="connsiteX4" fmla="*/ 1205714 w 1322550"/>
              <a:gd name="connsiteY4" fmla="*/ 16184 h 2649779"/>
              <a:gd name="connsiteX5" fmla="*/ 849664 w 1322550"/>
              <a:gd name="connsiteY5" fmla="*/ 137565 h 2649779"/>
              <a:gd name="connsiteX6" fmla="*/ 606903 w 1322550"/>
              <a:gd name="connsiteY6" fmla="*/ 178025 h 2649779"/>
              <a:gd name="connsiteX7" fmla="*/ 509799 w 1322550"/>
              <a:gd name="connsiteY7" fmla="*/ 218485 h 2649779"/>
              <a:gd name="connsiteX8" fmla="*/ 534075 w 1322550"/>
              <a:gd name="connsiteY8" fmla="*/ 226577 h 2649779"/>
              <a:gd name="connsiteX9" fmla="*/ 914400 w 1322550"/>
              <a:gd name="connsiteY9" fmla="*/ 250853 h 2649779"/>
              <a:gd name="connsiteX10" fmla="*/ 1060057 w 1322550"/>
              <a:gd name="connsiteY10" fmla="*/ 291314 h 2649779"/>
              <a:gd name="connsiteX11" fmla="*/ 1011505 w 1322550"/>
              <a:gd name="connsiteY11" fmla="*/ 339866 h 2649779"/>
              <a:gd name="connsiteX12" fmla="*/ 865848 w 1322550"/>
              <a:gd name="connsiteY12" fmla="*/ 412694 h 2649779"/>
              <a:gd name="connsiteX13" fmla="*/ 623087 w 1322550"/>
              <a:gd name="connsiteY13" fmla="*/ 501706 h 2649779"/>
              <a:gd name="connsiteX14" fmla="*/ 525983 w 1322550"/>
              <a:gd name="connsiteY14" fmla="*/ 574535 h 2649779"/>
              <a:gd name="connsiteX15" fmla="*/ 598811 w 1322550"/>
              <a:gd name="connsiteY15" fmla="*/ 582627 h 2649779"/>
              <a:gd name="connsiteX16" fmla="*/ 1116701 w 1322550"/>
              <a:gd name="connsiteY16" fmla="*/ 590719 h 2649779"/>
              <a:gd name="connsiteX17" fmla="*/ 954861 w 1322550"/>
              <a:gd name="connsiteY17" fmla="*/ 671639 h 2649779"/>
              <a:gd name="connsiteX18" fmla="*/ 550259 w 1322550"/>
              <a:gd name="connsiteY18" fmla="*/ 817296 h 2649779"/>
              <a:gd name="connsiteX19" fmla="*/ 817296 w 1322550"/>
              <a:gd name="connsiteY19" fmla="*/ 849664 h 2649779"/>
              <a:gd name="connsiteX20" fmla="*/ 1011505 w 1322550"/>
              <a:gd name="connsiteY20" fmla="*/ 857756 h 2649779"/>
              <a:gd name="connsiteX21" fmla="*/ 962953 w 1322550"/>
              <a:gd name="connsiteY21" fmla="*/ 898216 h 2649779"/>
              <a:gd name="connsiteX22" fmla="*/ 768744 w 1322550"/>
              <a:gd name="connsiteY22" fmla="*/ 987229 h 2649779"/>
              <a:gd name="connsiteX23" fmla="*/ 445062 w 1322550"/>
              <a:gd name="connsiteY23" fmla="*/ 1124793 h 2649779"/>
              <a:gd name="connsiteX24" fmla="*/ 833480 w 1322550"/>
              <a:gd name="connsiteY24" fmla="*/ 1157161 h 2649779"/>
              <a:gd name="connsiteX25" fmla="*/ 906308 w 1322550"/>
              <a:gd name="connsiteY25" fmla="*/ 1310910 h 2649779"/>
              <a:gd name="connsiteX26" fmla="*/ 687823 w 1322550"/>
              <a:gd name="connsiteY26" fmla="*/ 1416106 h 2649779"/>
              <a:gd name="connsiteX27" fmla="*/ 566443 w 1322550"/>
              <a:gd name="connsiteY27" fmla="*/ 1488935 h 2649779"/>
              <a:gd name="connsiteX28" fmla="*/ 1003413 w 1322550"/>
              <a:gd name="connsiteY28" fmla="*/ 1529395 h 2649779"/>
              <a:gd name="connsiteX29" fmla="*/ 1051965 w 1322550"/>
              <a:gd name="connsiteY29" fmla="*/ 1577947 h 2649779"/>
              <a:gd name="connsiteX30" fmla="*/ 873940 w 1322550"/>
              <a:gd name="connsiteY30" fmla="*/ 1634591 h 2649779"/>
              <a:gd name="connsiteX31" fmla="*/ 614995 w 1322550"/>
              <a:gd name="connsiteY31" fmla="*/ 1755972 h 2649779"/>
              <a:gd name="connsiteX32" fmla="*/ 873940 w 1322550"/>
              <a:gd name="connsiteY32" fmla="*/ 1780248 h 2649779"/>
              <a:gd name="connsiteX33" fmla="*/ 1100517 w 1322550"/>
              <a:gd name="connsiteY33" fmla="*/ 1812616 h 2649779"/>
              <a:gd name="connsiteX34" fmla="*/ 849664 w 1322550"/>
              <a:gd name="connsiteY34" fmla="*/ 1877352 h 2649779"/>
              <a:gd name="connsiteX35" fmla="*/ 0 w 1322550"/>
              <a:gd name="connsiteY35" fmla="*/ 2087745 h 2649779"/>
              <a:gd name="connsiteX36" fmla="*/ 679731 w 1322550"/>
              <a:gd name="connsiteY36" fmla="*/ 2152482 h 2649779"/>
              <a:gd name="connsiteX37" fmla="*/ 1100517 w 1322550"/>
              <a:gd name="connsiteY37" fmla="*/ 2209126 h 2649779"/>
              <a:gd name="connsiteX38" fmla="*/ 728284 w 1322550"/>
              <a:gd name="connsiteY38" fmla="*/ 2306230 h 2649779"/>
              <a:gd name="connsiteX39" fmla="*/ 509799 w 1322550"/>
              <a:gd name="connsiteY39" fmla="*/ 2370967 h 2649779"/>
              <a:gd name="connsiteX40" fmla="*/ 1319002 w 1322550"/>
              <a:gd name="connsiteY40" fmla="*/ 2395243 h 2649779"/>
              <a:gd name="connsiteX41" fmla="*/ 1278542 w 1322550"/>
              <a:gd name="connsiteY41" fmla="*/ 2419519 h 2649779"/>
              <a:gd name="connsiteX42" fmla="*/ 849664 w 1322550"/>
              <a:gd name="connsiteY42" fmla="*/ 2459979 h 2649779"/>
              <a:gd name="connsiteX43" fmla="*/ 914400 w 1322550"/>
              <a:gd name="connsiteY43" fmla="*/ 2459979 h 2649779"/>
              <a:gd name="connsiteX44" fmla="*/ 1221898 w 1322550"/>
              <a:gd name="connsiteY44" fmla="*/ 2451887 h 2649779"/>
              <a:gd name="connsiteX45" fmla="*/ 1092425 w 1322550"/>
              <a:gd name="connsiteY45" fmla="*/ 2516623 h 2649779"/>
              <a:gd name="connsiteX46" fmla="*/ 461246 w 1322550"/>
              <a:gd name="connsiteY46" fmla="*/ 2646096 h 2649779"/>
              <a:gd name="connsiteX47" fmla="*/ 388418 w 1322550"/>
              <a:gd name="connsiteY47" fmla="*/ 2638004 h 2649779"/>
              <a:gd name="connsiteX48" fmla="*/ 712099 w 1322550"/>
              <a:gd name="connsiteY48" fmla="*/ 2427611 h 2649779"/>
              <a:gd name="connsiteX49" fmla="*/ 428878 w 1322550"/>
              <a:gd name="connsiteY49" fmla="*/ 2443795 h 2649779"/>
              <a:gd name="connsiteX50" fmla="*/ 291314 w 1322550"/>
              <a:gd name="connsiteY50" fmla="*/ 2451887 h 2649779"/>
              <a:gd name="connsiteX51" fmla="*/ 922492 w 1322550"/>
              <a:gd name="connsiteY51" fmla="*/ 2120114 h 2649779"/>
              <a:gd name="connsiteX52" fmla="*/ 1019597 w 1322550"/>
              <a:gd name="connsiteY52" fmla="*/ 2063469 h 2649779"/>
              <a:gd name="connsiteX53" fmla="*/ 857756 w 1322550"/>
              <a:gd name="connsiteY53" fmla="*/ 2103929 h 2649779"/>
              <a:gd name="connsiteX54" fmla="*/ 655455 w 1322550"/>
              <a:gd name="connsiteY54" fmla="*/ 2128206 h 2649779"/>
              <a:gd name="connsiteX55" fmla="*/ 776836 w 1322550"/>
              <a:gd name="connsiteY55" fmla="*/ 1933997 h 2649779"/>
              <a:gd name="connsiteX56" fmla="*/ 922492 w 1322550"/>
              <a:gd name="connsiteY56" fmla="*/ 1731696 h 2649779"/>
              <a:gd name="connsiteX57" fmla="*/ 898216 w 1322550"/>
              <a:gd name="connsiteY57" fmla="*/ 1683144 h 2649779"/>
              <a:gd name="connsiteX58" fmla="*/ 663547 w 1322550"/>
              <a:gd name="connsiteY58" fmla="*/ 1715512 h 2649779"/>
              <a:gd name="connsiteX59" fmla="*/ 704007 w 1322550"/>
              <a:gd name="connsiteY59" fmla="*/ 1569855 h 2649779"/>
              <a:gd name="connsiteX60" fmla="*/ 995321 w 1322550"/>
              <a:gd name="connsiteY60" fmla="*/ 1351370 h 2649779"/>
              <a:gd name="connsiteX61" fmla="*/ 1019597 w 1322550"/>
              <a:gd name="connsiteY61" fmla="*/ 1238082 h 2649779"/>
              <a:gd name="connsiteX62" fmla="*/ 784928 w 1322550"/>
              <a:gd name="connsiteY62" fmla="*/ 1140977 h 2649779"/>
              <a:gd name="connsiteX63" fmla="*/ 922492 w 1322550"/>
              <a:gd name="connsiteY63" fmla="*/ 946768 h 2649779"/>
              <a:gd name="connsiteX64" fmla="*/ 995321 w 1322550"/>
              <a:gd name="connsiteY64" fmla="*/ 793020 h 2649779"/>
              <a:gd name="connsiteX65" fmla="*/ 873940 w 1322550"/>
              <a:gd name="connsiteY65" fmla="*/ 776836 h 2649779"/>
              <a:gd name="connsiteX66" fmla="*/ 517891 w 1322550"/>
              <a:gd name="connsiteY66" fmla="*/ 736376 h 2649779"/>
              <a:gd name="connsiteX67" fmla="*/ 938676 w 1322550"/>
              <a:gd name="connsiteY67" fmla="*/ 307498 h 2649779"/>
              <a:gd name="connsiteX68" fmla="*/ 922492 w 1322550"/>
              <a:gd name="connsiteY68" fmla="*/ 202301 h 2649779"/>
              <a:gd name="connsiteX69" fmla="*/ 857756 w 1322550"/>
              <a:gd name="connsiteY69" fmla="*/ 178025 h 264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322550" h="2649779">
                <a:moveTo>
                  <a:pt x="534075" y="0"/>
                </a:moveTo>
                <a:cubicBezTo>
                  <a:pt x="625765" y="18338"/>
                  <a:pt x="605357" y="15805"/>
                  <a:pt x="760652" y="24276"/>
                </a:cubicBezTo>
                <a:cubicBezTo>
                  <a:pt x="846881" y="28979"/>
                  <a:pt x="933282" y="29671"/>
                  <a:pt x="1019597" y="32368"/>
                </a:cubicBezTo>
                <a:cubicBezTo>
                  <a:pt x="1070846" y="29671"/>
                  <a:pt x="1122218" y="28722"/>
                  <a:pt x="1173345" y="24276"/>
                </a:cubicBezTo>
                <a:cubicBezTo>
                  <a:pt x="1184425" y="23313"/>
                  <a:pt x="1214258" y="9064"/>
                  <a:pt x="1205714" y="16184"/>
                </a:cubicBezTo>
                <a:cubicBezTo>
                  <a:pt x="1112629" y="93757"/>
                  <a:pt x="946551" y="116371"/>
                  <a:pt x="849664" y="137565"/>
                </a:cubicBezTo>
                <a:cubicBezTo>
                  <a:pt x="769523" y="155096"/>
                  <a:pt x="687823" y="164538"/>
                  <a:pt x="606903" y="178025"/>
                </a:cubicBezTo>
                <a:cubicBezTo>
                  <a:pt x="574535" y="191512"/>
                  <a:pt x="538975" y="199034"/>
                  <a:pt x="509799" y="218485"/>
                </a:cubicBezTo>
                <a:cubicBezTo>
                  <a:pt x="502702" y="223216"/>
                  <a:pt x="525572" y="225897"/>
                  <a:pt x="534075" y="226577"/>
                </a:cubicBezTo>
                <a:cubicBezTo>
                  <a:pt x="660703" y="236707"/>
                  <a:pt x="787625" y="242761"/>
                  <a:pt x="914400" y="250853"/>
                </a:cubicBezTo>
                <a:cubicBezTo>
                  <a:pt x="962952" y="264340"/>
                  <a:pt x="1022911" y="257264"/>
                  <a:pt x="1060057" y="291314"/>
                </a:cubicBezTo>
                <a:cubicBezTo>
                  <a:pt x="1076929" y="306780"/>
                  <a:pt x="1030914" y="327736"/>
                  <a:pt x="1011505" y="339866"/>
                </a:cubicBezTo>
                <a:cubicBezTo>
                  <a:pt x="965473" y="368636"/>
                  <a:pt x="915956" y="391816"/>
                  <a:pt x="865848" y="412694"/>
                </a:cubicBezTo>
                <a:cubicBezTo>
                  <a:pt x="786289" y="445843"/>
                  <a:pt x="704007" y="472035"/>
                  <a:pt x="623087" y="501706"/>
                </a:cubicBezTo>
                <a:cubicBezTo>
                  <a:pt x="590719" y="525982"/>
                  <a:pt x="537609" y="535781"/>
                  <a:pt x="525983" y="574535"/>
                </a:cubicBezTo>
                <a:cubicBezTo>
                  <a:pt x="518964" y="597930"/>
                  <a:pt x="574395" y="581958"/>
                  <a:pt x="598811" y="582627"/>
                </a:cubicBezTo>
                <a:cubicBezTo>
                  <a:pt x="771397" y="587355"/>
                  <a:pt x="944071" y="588022"/>
                  <a:pt x="1116701" y="590719"/>
                </a:cubicBezTo>
                <a:cubicBezTo>
                  <a:pt x="1091733" y="665622"/>
                  <a:pt x="1114078" y="619650"/>
                  <a:pt x="954861" y="671639"/>
                </a:cubicBezTo>
                <a:cubicBezTo>
                  <a:pt x="591099" y="790419"/>
                  <a:pt x="834192" y="689526"/>
                  <a:pt x="550259" y="817296"/>
                </a:cubicBezTo>
                <a:cubicBezTo>
                  <a:pt x="659166" y="860859"/>
                  <a:pt x="585904" y="836315"/>
                  <a:pt x="817296" y="849664"/>
                </a:cubicBezTo>
                <a:cubicBezTo>
                  <a:pt x="881981" y="853396"/>
                  <a:pt x="946769" y="855059"/>
                  <a:pt x="1011505" y="857756"/>
                </a:cubicBezTo>
                <a:cubicBezTo>
                  <a:pt x="995321" y="871243"/>
                  <a:pt x="981541" y="888302"/>
                  <a:pt x="962953" y="898216"/>
                </a:cubicBezTo>
                <a:cubicBezTo>
                  <a:pt x="900119" y="931728"/>
                  <a:pt x="834545" y="960001"/>
                  <a:pt x="768744" y="987229"/>
                </a:cubicBezTo>
                <a:cubicBezTo>
                  <a:pt x="438977" y="1123685"/>
                  <a:pt x="582535" y="1033146"/>
                  <a:pt x="445062" y="1124793"/>
                </a:cubicBezTo>
                <a:cubicBezTo>
                  <a:pt x="574535" y="1135582"/>
                  <a:pt x="706851" y="1128098"/>
                  <a:pt x="833480" y="1157161"/>
                </a:cubicBezTo>
                <a:cubicBezTo>
                  <a:pt x="894811" y="1171237"/>
                  <a:pt x="995628" y="1247522"/>
                  <a:pt x="906308" y="1310910"/>
                </a:cubicBezTo>
                <a:cubicBezTo>
                  <a:pt x="840390" y="1357690"/>
                  <a:pt x="759425" y="1378600"/>
                  <a:pt x="687823" y="1416106"/>
                </a:cubicBezTo>
                <a:cubicBezTo>
                  <a:pt x="646026" y="1438000"/>
                  <a:pt x="606903" y="1464659"/>
                  <a:pt x="566443" y="1488935"/>
                </a:cubicBezTo>
                <a:cubicBezTo>
                  <a:pt x="693599" y="1494715"/>
                  <a:pt x="887261" y="1498829"/>
                  <a:pt x="1003413" y="1529395"/>
                </a:cubicBezTo>
                <a:cubicBezTo>
                  <a:pt x="1025547" y="1535220"/>
                  <a:pt x="1035781" y="1561763"/>
                  <a:pt x="1051965" y="1577947"/>
                </a:cubicBezTo>
                <a:cubicBezTo>
                  <a:pt x="992623" y="1596828"/>
                  <a:pt x="932532" y="1613498"/>
                  <a:pt x="873940" y="1634591"/>
                </a:cubicBezTo>
                <a:cubicBezTo>
                  <a:pt x="645523" y="1716821"/>
                  <a:pt x="702417" y="1668550"/>
                  <a:pt x="614995" y="1755972"/>
                </a:cubicBezTo>
                <a:cubicBezTo>
                  <a:pt x="701310" y="1764064"/>
                  <a:pt x="787831" y="1770202"/>
                  <a:pt x="873940" y="1780248"/>
                </a:cubicBezTo>
                <a:cubicBezTo>
                  <a:pt x="949718" y="1789089"/>
                  <a:pt x="1119021" y="1738601"/>
                  <a:pt x="1100517" y="1812616"/>
                </a:cubicBezTo>
                <a:cubicBezTo>
                  <a:pt x="1079572" y="1896395"/>
                  <a:pt x="934213" y="1859772"/>
                  <a:pt x="849664" y="1877352"/>
                </a:cubicBezTo>
                <a:cubicBezTo>
                  <a:pt x="93829" y="2034506"/>
                  <a:pt x="510642" y="1898079"/>
                  <a:pt x="0" y="2087745"/>
                </a:cubicBezTo>
                <a:cubicBezTo>
                  <a:pt x="412570" y="2177436"/>
                  <a:pt x="-47189" y="2088153"/>
                  <a:pt x="679731" y="2152482"/>
                </a:cubicBezTo>
                <a:cubicBezTo>
                  <a:pt x="820707" y="2164958"/>
                  <a:pt x="960255" y="2190245"/>
                  <a:pt x="1100517" y="2209126"/>
                </a:cubicBezTo>
                <a:cubicBezTo>
                  <a:pt x="1014056" y="2353227"/>
                  <a:pt x="1104652" y="2225579"/>
                  <a:pt x="728284" y="2306230"/>
                </a:cubicBezTo>
                <a:cubicBezTo>
                  <a:pt x="654012" y="2322145"/>
                  <a:pt x="582627" y="2349388"/>
                  <a:pt x="509799" y="2370967"/>
                </a:cubicBezTo>
                <a:cubicBezTo>
                  <a:pt x="838906" y="2417982"/>
                  <a:pt x="230679" y="2333407"/>
                  <a:pt x="1319002" y="2395243"/>
                </a:cubicBezTo>
                <a:cubicBezTo>
                  <a:pt x="1334705" y="2396135"/>
                  <a:pt x="1294123" y="2417370"/>
                  <a:pt x="1278542" y="2419519"/>
                </a:cubicBezTo>
                <a:cubicBezTo>
                  <a:pt x="1136295" y="2439139"/>
                  <a:pt x="992623" y="2446492"/>
                  <a:pt x="849664" y="2459979"/>
                </a:cubicBezTo>
                <a:cubicBezTo>
                  <a:pt x="221678" y="2585576"/>
                  <a:pt x="751580" y="2476060"/>
                  <a:pt x="914400" y="2459979"/>
                </a:cubicBezTo>
                <a:cubicBezTo>
                  <a:pt x="1016438" y="2449901"/>
                  <a:pt x="1119399" y="2454584"/>
                  <a:pt x="1221898" y="2451887"/>
                </a:cubicBezTo>
                <a:cubicBezTo>
                  <a:pt x="1178740" y="2473466"/>
                  <a:pt x="1138664" y="2502832"/>
                  <a:pt x="1092425" y="2516623"/>
                </a:cubicBezTo>
                <a:cubicBezTo>
                  <a:pt x="972579" y="2552367"/>
                  <a:pt x="592785" y="2621210"/>
                  <a:pt x="461246" y="2646096"/>
                </a:cubicBezTo>
                <a:cubicBezTo>
                  <a:pt x="436970" y="2643399"/>
                  <a:pt x="378796" y="2660454"/>
                  <a:pt x="388418" y="2638004"/>
                </a:cubicBezTo>
                <a:cubicBezTo>
                  <a:pt x="422604" y="2558237"/>
                  <a:pt x="667611" y="2450745"/>
                  <a:pt x="712099" y="2427611"/>
                </a:cubicBezTo>
                <a:cubicBezTo>
                  <a:pt x="604810" y="2391848"/>
                  <a:pt x="704125" y="2421326"/>
                  <a:pt x="428878" y="2443795"/>
                </a:cubicBezTo>
                <a:cubicBezTo>
                  <a:pt x="383096" y="2447532"/>
                  <a:pt x="337169" y="2449190"/>
                  <a:pt x="291314" y="2451887"/>
                </a:cubicBezTo>
                <a:cubicBezTo>
                  <a:pt x="720789" y="2170044"/>
                  <a:pt x="380338" y="2372496"/>
                  <a:pt x="922492" y="2120114"/>
                </a:cubicBezTo>
                <a:cubicBezTo>
                  <a:pt x="956464" y="2104299"/>
                  <a:pt x="1055951" y="2072558"/>
                  <a:pt x="1019597" y="2063469"/>
                </a:cubicBezTo>
                <a:cubicBezTo>
                  <a:pt x="965650" y="2049981"/>
                  <a:pt x="912505" y="2094196"/>
                  <a:pt x="857756" y="2103929"/>
                </a:cubicBezTo>
                <a:cubicBezTo>
                  <a:pt x="790887" y="2115817"/>
                  <a:pt x="722889" y="2120114"/>
                  <a:pt x="655455" y="2128206"/>
                </a:cubicBezTo>
                <a:cubicBezTo>
                  <a:pt x="695915" y="2063470"/>
                  <a:pt x="734192" y="1997316"/>
                  <a:pt x="776836" y="1933997"/>
                </a:cubicBezTo>
                <a:cubicBezTo>
                  <a:pt x="823252" y="1865076"/>
                  <a:pt x="886300" y="1806494"/>
                  <a:pt x="922492" y="1731696"/>
                </a:cubicBezTo>
                <a:cubicBezTo>
                  <a:pt x="930373" y="1715408"/>
                  <a:pt x="906308" y="1699328"/>
                  <a:pt x="898216" y="1683144"/>
                </a:cubicBezTo>
                <a:cubicBezTo>
                  <a:pt x="819993" y="1693933"/>
                  <a:pt x="731754" y="1755300"/>
                  <a:pt x="663547" y="1715512"/>
                </a:cubicBezTo>
                <a:cubicBezTo>
                  <a:pt x="620021" y="1690122"/>
                  <a:pt x="670069" y="1607104"/>
                  <a:pt x="704007" y="1569855"/>
                </a:cubicBezTo>
                <a:cubicBezTo>
                  <a:pt x="785756" y="1480131"/>
                  <a:pt x="898216" y="1424198"/>
                  <a:pt x="995321" y="1351370"/>
                </a:cubicBezTo>
                <a:cubicBezTo>
                  <a:pt x="1003413" y="1313607"/>
                  <a:pt x="1046905" y="1265390"/>
                  <a:pt x="1019597" y="1238082"/>
                </a:cubicBezTo>
                <a:cubicBezTo>
                  <a:pt x="959737" y="1178222"/>
                  <a:pt x="811698" y="1221288"/>
                  <a:pt x="784928" y="1140977"/>
                </a:cubicBezTo>
                <a:cubicBezTo>
                  <a:pt x="759841" y="1065717"/>
                  <a:pt x="881444" y="1014654"/>
                  <a:pt x="922492" y="946768"/>
                </a:cubicBezTo>
                <a:cubicBezTo>
                  <a:pt x="951834" y="898241"/>
                  <a:pt x="971045" y="844269"/>
                  <a:pt x="995321" y="793020"/>
                </a:cubicBezTo>
                <a:cubicBezTo>
                  <a:pt x="954861" y="787625"/>
                  <a:pt x="914752" y="776107"/>
                  <a:pt x="873940" y="776836"/>
                </a:cubicBezTo>
                <a:cubicBezTo>
                  <a:pt x="511873" y="783301"/>
                  <a:pt x="582621" y="908990"/>
                  <a:pt x="517891" y="736376"/>
                </a:cubicBezTo>
                <a:cubicBezTo>
                  <a:pt x="621409" y="643567"/>
                  <a:pt x="868733" y="440724"/>
                  <a:pt x="938676" y="307498"/>
                </a:cubicBezTo>
                <a:cubicBezTo>
                  <a:pt x="955167" y="276086"/>
                  <a:pt x="941295" y="232387"/>
                  <a:pt x="922492" y="202301"/>
                </a:cubicBezTo>
                <a:cubicBezTo>
                  <a:pt x="910278" y="182758"/>
                  <a:pt x="857756" y="178025"/>
                  <a:pt x="857756" y="17802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5223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0CFE-FE06-49F3-AED8-4600ED6C1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Prototype</a:t>
            </a:r>
            <a:r>
              <a:rPr lang="en-150" dirty="0"/>
              <a:t> v0.2</a:t>
            </a:r>
            <a:r>
              <a:rPr lang="nl-BE" dirty="0"/>
              <a:t> pcb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C70E3-CAD0-4414-8A05-CA7010ABA6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6932C-0B8E-4F45-9449-5513A89DFA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8626DD-8137-4D95-BFE7-E02316FCCA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57" t="22065" r="14191" b="18086"/>
          <a:stretch/>
        </p:blipFill>
        <p:spPr>
          <a:xfrm>
            <a:off x="2163984" y="980728"/>
            <a:ext cx="7864032" cy="498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72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9B0AC2-FEC2-4286-9E65-A72CFDCBF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AA93C-52B3-41A3-ABB2-D96B7BB9E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150" dirty="0"/>
              <a:t>eFuse </a:t>
            </a:r>
            <a:r>
              <a:rPr lang="en-150" dirty="0" err="1"/>
              <a:t>ic</a:t>
            </a:r>
            <a:r>
              <a:rPr lang="en-150" dirty="0"/>
              <a:t> </a:t>
            </a:r>
            <a:r>
              <a:rPr lang="en-150" dirty="0" err="1"/>
              <a:t>keuze</a:t>
            </a:r>
            <a:r>
              <a:rPr lang="en-150" dirty="0"/>
              <a:t> 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B8D57-6D0B-4CFB-9D9B-A32F734526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8</a:t>
            </a:fld>
            <a:endParaRPr lang="nl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4BD16-4AB6-40F2-9287-DC7B4BCE44F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86569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EBE15FA-3979-4DA1-8F8E-2526F54B2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52000"/>
            <a:ext cx="5663952" cy="4428000"/>
          </a:xfrm>
        </p:spPr>
        <p:txBody>
          <a:bodyPr/>
          <a:lstStyle/>
          <a:p>
            <a:r>
              <a:rPr lang="en-150" dirty="0" err="1"/>
              <a:t>Oled</a:t>
            </a:r>
            <a:r>
              <a:rPr lang="en-150" dirty="0"/>
              <a:t> display</a:t>
            </a:r>
          </a:p>
          <a:p>
            <a:r>
              <a:rPr lang="en-150" dirty="0"/>
              <a:t>joystick </a:t>
            </a:r>
          </a:p>
          <a:p>
            <a:r>
              <a:rPr lang="en-150" dirty="0"/>
              <a:t>U</a:t>
            </a:r>
            <a:r>
              <a:rPr lang="nl-BE" dirty="0"/>
              <a:t>SB</a:t>
            </a:r>
            <a:r>
              <a:rPr lang="en-150" dirty="0"/>
              <a:t> </a:t>
            </a:r>
            <a:r>
              <a:rPr lang="nl-BE" dirty="0"/>
              <a:t>M</a:t>
            </a:r>
            <a:r>
              <a:rPr lang="en-150" dirty="0" err="1"/>
              <a:t>odbus</a:t>
            </a:r>
            <a:r>
              <a:rPr lang="nl-BE" dirty="0"/>
              <a:t> -&gt; </a:t>
            </a:r>
            <a:r>
              <a:rPr lang="nl-BE" dirty="0" err="1"/>
              <a:t>LabView</a:t>
            </a:r>
            <a:r>
              <a:rPr lang="en-150" dirty="0"/>
              <a:t> of python</a:t>
            </a:r>
          </a:p>
          <a:p>
            <a:r>
              <a:rPr lang="en-US" dirty="0"/>
              <a:t>F</a:t>
            </a:r>
            <a:r>
              <a:rPr lang="en-150" dirty="0" err="1"/>
              <a:t>eedback</a:t>
            </a:r>
            <a:r>
              <a:rPr lang="en-150" dirty="0"/>
              <a:t> </a:t>
            </a:r>
            <a:r>
              <a:rPr lang="en-150" dirty="0" err="1"/>
              <a:t>leds</a:t>
            </a:r>
            <a:endParaRPr lang="en-15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D6299E-7502-4078-81D9-21B351234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User input en feedback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0ECEB-DD99-4821-87E7-790C8C894D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9</a:t>
            </a:fld>
            <a:endParaRPr lang="nl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3FF2A-36B3-4E73-8E06-F96B03973D9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CEE2D4-8CC0-4CC2-BCFD-86AAEDD20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016" y="3717032"/>
            <a:ext cx="3199672" cy="29115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915497-ED4F-4629-AD50-021C076BEF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56" t="6034" r="29237" b="2617"/>
          <a:stretch/>
        </p:blipFill>
        <p:spPr>
          <a:xfrm rot="16200000">
            <a:off x="7500158" y="-968137"/>
            <a:ext cx="2736303" cy="626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60049"/>
      </p:ext>
    </p:extLst>
  </p:cSld>
  <p:clrMapOvr>
    <a:masterClrMapping/>
  </p:clrMapOvr>
</p:sld>
</file>

<file path=ppt/theme/theme1.xml><?xml version="1.0" encoding="utf-8"?>
<a:theme xmlns:a="http://schemas.openxmlformats.org/drawingml/2006/main" name="TM_presentatie_eng">
  <a:themeElements>
    <a:clrScheme name="Lessius">
      <a:dk1>
        <a:srgbClr val="003C72"/>
      </a:dk1>
      <a:lt1>
        <a:srgbClr val="FFFFFF"/>
      </a:lt1>
      <a:dk2>
        <a:srgbClr val="003C72"/>
      </a:dk2>
      <a:lt2>
        <a:srgbClr val="FFFFFF"/>
      </a:lt2>
      <a:accent1>
        <a:srgbClr val="00A9E5"/>
      </a:accent1>
      <a:accent2>
        <a:srgbClr val="67CBEF"/>
      </a:accent2>
      <a:accent3>
        <a:srgbClr val="CCEEFA"/>
      </a:accent3>
      <a:accent4>
        <a:srgbClr val="406D96"/>
      </a:accent4>
      <a:accent5>
        <a:srgbClr val="7F9DB9"/>
      </a:accent5>
      <a:accent6>
        <a:srgbClr val="BECEDD"/>
      </a:accent6>
      <a:hlink>
        <a:srgbClr val="118EFF"/>
      </a:hlink>
      <a:folHlink>
        <a:srgbClr val="7030A0"/>
      </a:folHlink>
    </a:clrScheme>
    <a:fontScheme name="Lessiu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clamatie_Geel_slide_1920_x_1080_px.pptx" id="{F53CB806-B7FC-4C54-94F3-AD8CFCB89F02}" vid="{E3E03ECC-055C-4906-9715-E1A5173EBD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haredContentType xmlns="Microsoft.SharePoint.Taxonomy.ContentTypeSync" SourceId="49b243c3-5758-488d-a165-3d321439e892" ContentTypeId="0x0101006E2CD5CB49756845926F97DAE5E2F535" PreviousValue="false"/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M Document" ma:contentTypeID="0x0101006E2CD5CB49756845926F97DAE5E2F535000DCB65DDB7669E45BCF75FB6A30E49C0" ma:contentTypeVersion="8" ma:contentTypeDescription="" ma:contentTypeScope="" ma:versionID="83bbbb7fdd22f8a3739ad7eca2ef86b3">
  <xsd:schema xmlns:xsd="http://www.w3.org/2001/XMLSchema" xmlns:xs="http://www.w3.org/2001/XMLSchema" xmlns:p="http://schemas.microsoft.com/office/2006/metadata/properties" xmlns:ns2="3f990481-ab93-40a5-af1d-fa0a4386ebd9" targetNamespace="http://schemas.microsoft.com/office/2006/metadata/properties" ma:root="true" ma:fieldsID="eacd6abfd4a16e6611d5f16827c24345" ns2:_="">
    <xsd:import namespace="3f990481-ab93-40a5-af1d-fa0a4386ebd9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2:TaxCatchAllLabel" minOccurs="0"/>
                <xsd:element ref="ns2:deedde69bc2d47abb0d3d990fb400d55" minOccurs="0"/>
                <xsd:element ref="ns2:e664db7c9a45466298be567ee28e7b46" minOccurs="0"/>
                <xsd:element ref="ns2:jcbb0a9beef243af8bd213591b9d1662" minOccurs="0"/>
                <xsd:element ref="ns2:l98a91fe36af4d71ba4ebc7e897e6da3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90481-ab93-40a5-af1d-fa0a4386ebd9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6" nillable="true" ma:taxonomy="true" ma:internalName="TaxKeywordTaxHTField" ma:taxonomyFieldName="TaxKeyword" ma:displayName="Ondernemingstrefwoorden" ma:fieldId="{23f27201-bee3-471e-b2e7-b64fd8b7ca38}" ma:taxonomyMulti="true" ma:sspId="49b243c3-5758-488d-a165-3d321439e89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7" nillable="true" ma:displayName="Taxonomy Catch All Column" ma:description="" ma:hidden="true" ma:list="{6d1aa748-1d6f-4019-9d6c-138de019a28e}" ma:internalName="TaxCatchAll" ma:showField="CatchAllData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8" nillable="true" ma:displayName="Taxonomy Catch All Column1" ma:description="" ma:hidden="true" ma:list="{6d1aa748-1d6f-4019-9d6c-138de019a28e}" ma:internalName="TaxCatchAllLabel" ma:readOnly="true" ma:showField="CatchAllDataLabel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deedde69bc2d47abb0d3d990fb400d55" ma:index="12" nillable="true" ma:taxonomy="true" ma:internalName="deedde69bc2d47abb0d3d990fb400d55" ma:taxonomyFieldName="TMDocumentType" ma:displayName="Document Type" ma:default="" ma:fieldId="{deedde69-bc2d-47ab-b0d3-d990fb400d55}" ma:sspId="49b243c3-5758-488d-a165-3d321439e892" ma:termSetId="ea0ce270-e5c3-483c-bfdb-d714406b860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664db7c9a45466298be567ee28e7b46" ma:index="14" nillable="true" ma:taxonomy="true" ma:internalName="e664db7c9a45466298be567ee28e7b46" ma:taxonomyFieldName="TMRubriek" ma:displayName="Rubriek" ma:default="" ma:fieldId="{e664db7c-9a45-4662-98be-567ee28e7b46}" ma:sspId="49b243c3-5758-488d-a165-3d321439e892" ma:termSetId="cf2145ad-4fa0-4d3a-a112-5d06a1c88dc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cbb0a9beef243af8bd213591b9d1662" ma:index="16" nillable="true" ma:taxonomy="true" ma:internalName="jcbb0a9beef243af8bd213591b9d1662" ma:taxonomyFieldName="TMAcademieJaar" ma:displayName="Academiejaar" ma:default="" ma:fieldId="{3cbb0a9b-eef2-43af-8bd2-13591b9d1662}" ma:sspId="49b243c3-5758-488d-a165-3d321439e892" ma:termSetId="faa59a2e-9c1e-4550-a638-3eb90797fb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98a91fe36af4d71ba4ebc7e897e6da3" ma:index="18" nillable="true" ma:taxonomy="true" ma:internalName="l98a91fe36af4d71ba4ebc7e897e6da3" ma:taxonomyFieldName="TMSubRubriek" ma:displayName="Subrubriek" ma:default="" ma:fieldId="{598a91fe-36af-4d71-ba4e-bc7e897e6da3}" ma:sspId="49b243c3-5758-488d-a165-3d321439e892" ma:termSetId="b9936c4b-d546-430d-aa8d-c6cc13d3aff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Inhoudstype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3f990481-ab93-40a5-af1d-fa0a4386ebd9">
      <Terms xmlns="http://schemas.microsoft.com/office/infopath/2007/PartnerControls"/>
    </TaxKeywordTaxHTField>
    <e664db7c9a45466298be567ee28e7b46 xmlns="3f990481-ab93-40a5-af1d-fa0a4386ebd9">
      <Terms xmlns="http://schemas.microsoft.com/office/infopath/2007/PartnerControls"/>
    </e664db7c9a45466298be567ee28e7b46>
    <deedde69bc2d47abb0d3d990fb400d55 xmlns="3f990481-ab93-40a5-af1d-fa0a4386ebd9">
      <Terms xmlns="http://schemas.microsoft.com/office/infopath/2007/PartnerControls"/>
    </deedde69bc2d47abb0d3d990fb400d55>
    <TaxCatchAll xmlns="3f990481-ab93-40a5-af1d-fa0a4386ebd9"/>
    <jcbb0a9beef243af8bd213591b9d1662 xmlns="3f990481-ab93-40a5-af1d-fa0a4386ebd9">
      <Terms xmlns="http://schemas.microsoft.com/office/infopath/2007/PartnerControls"/>
    </jcbb0a9beef243af8bd213591b9d1662>
    <l98a91fe36af4d71ba4ebc7e897e6da3 xmlns="3f990481-ab93-40a5-af1d-fa0a4386ebd9">
      <Terms xmlns="http://schemas.microsoft.com/office/infopath/2007/PartnerControls"/>
    </l98a91fe36af4d71ba4ebc7e897e6da3>
  </documentManagement>
</p:properties>
</file>

<file path=customXml/itemProps1.xml><?xml version="1.0" encoding="utf-8"?>
<ds:datastoreItem xmlns:ds="http://schemas.openxmlformats.org/officeDocument/2006/customXml" ds:itemID="{9C13BCFD-9570-4B4F-BFE3-356B8E06CA2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7F9BC90-F127-449E-A415-9E04C76966FA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C926A749-CFE7-4FA7-9620-C0C4F7BBD1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990481-ab93-40a5-af1d-fa0a4386eb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84F79AF1-9348-42A5-8BA2-CB56386F0208}">
  <ds:schemaRefs>
    <ds:schemaRef ds:uri="http://schemas.microsoft.com/office/infopath/2007/PartnerControls"/>
    <ds:schemaRef ds:uri="http://schemas.microsoft.com/office/2006/documentManagement/types"/>
    <ds:schemaRef ds:uri="http://purl.org/dc/dcmitype/"/>
    <ds:schemaRef ds:uri="3f990481-ab93-40a5-af1d-fa0a4386ebd9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TM_presentatie_16-9</Template>
  <TotalTime>1465</TotalTime>
  <Words>98</Words>
  <Application>Microsoft Office PowerPoint</Application>
  <PresentationFormat>Widescreen</PresentationFormat>
  <Paragraphs>40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Trebuchet MS</vt:lpstr>
      <vt:lpstr>Verdana</vt:lpstr>
      <vt:lpstr>TM_presentatie_eng</vt:lpstr>
      <vt:lpstr>Efuse</vt:lpstr>
      <vt:lpstr>Wat is een efuse</vt:lpstr>
      <vt:lpstr>doel</vt:lpstr>
      <vt:lpstr>Efuse IC</vt:lpstr>
      <vt:lpstr>eerste prototype</vt:lpstr>
      <vt:lpstr>Digital interface</vt:lpstr>
      <vt:lpstr>Prototype v0.2 pcb</vt:lpstr>
      <vt:lpstr>eFuse ic keuze </vt:lpstr>
      <vt:lpstr>User input en feedback</vt:lpstr>
      <vt:lpstr>Planning </vt:lpstr>
      <vt:lpstr>Vragen?</vt:lpstr>
    </vt:vector>
  </TitlesOfParts>
  <Company>Thomas More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Marc Scheirs</dc:creator>
  <cp:lastModifiedBy>Ian Blockmans</cp:lastModifiedBy>
  <cp:revision>38</cp:revision>
  <dcterms:created xsi:type="dcterms:W3CDTF">2020-01-17T15:11:02Z</dcterms:created>
  <dcterms:modified xsi:type="dcterms:W3CDTF">2021-06-14T00:34:58Z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0x0101006E2CD5CB49756845926F97DAE5E2F535000DCB65DDB7669E45BCF75FB6A30E49C0</vt:lpwstr>
  </property>
  <property fmtid="{D5CDD505-2E9C-101B-9397-08002B2CF9AE}" pid="3" name="TaxKeyword">
    <vt:lpwstr/>
  </property>
  <property fmtid="{D5CDD505-2E9C-101B-9397-08002B2CF9AE}" pid="4" name="TMDocumentType">
    <vt:lpwstr/>
  </property>
  <property fmtid="{D5CDD505-2E9C-101B-9397-08002B2CF9AE}" pid="5" name="TMRubriek">
    <vt:lpwstr/>
  </property>
  <property fmtid="{D5CDD505-2E9C-101B-9397-08002B2CF9AE}" pid="6" name="Marcom rubriek">
    <vt:lpwstr>Template</vt:lpwstr>
  </property>
  <property fmtid="{D5CDD505-2E9C-101B-9397-08002B2CF9AE}" pid="7" name="Template subrubriek">
    <vt:lpwstr>Presentatie</vt:lpwstr>
  </property>
  <property fmtid="{D5CDD505-2E9C-101B-9397-08002B2CF9AE}" pid="8" name="vzw">
    <vt:lpwstr>TM</vt:lpwstr>
  </property>
  <property fmtid="{D5CDD505-2E9C-101B-9397-08002B2CF9AE}" pid="9" name="Template subrubriek0">
    <vt:lpwstr>Presentatie</vt:lpwstr>
  </property>
  <property fmtid="{D5CDD505-2E9C-101B-9397-08002B2CF9AE}" pid="10" name="SharedWithUsers">
    <vt:lpwstr>737;#Bart Van Coillie;#1725;#Heidi Celis</vt:lpwstr>
  </property>
  <property fmtid="{D5CDD505-2E9C-101B-9397-08002B2CF9AE}" pid="11" name="TMAcademieJaar">
    <vt:lpwstr/>
  </property>
</Properties>
</file>